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0"/>
  </p:notesMasterIdLst>
  <p:sldIdLst>
    <p:sldId id="301" r:id="rId2"/>
    <p:sldId id="257" r:id="rId3"/>
    <p:sldId id="277" r:id="rId4"/>
    <p:sldId id="274" r:id="rId5"/>
    <p:sldId id="302" r:id="rId6"/>
    <p:sldId id="281" r:id="rId7"/>
    <p:sldId id="303" r:id="rId8"/>
    <p:sldId id="262" r:id="rId9"/>
    <p:sldId id="285" r:id="rId10"/>
    <p:sldId id="287" r:id="rId11"/>
    <p:sldId id="288" r:id="rId12"/>
    <p:sldId id="291" r:id="rId13"/>
    <p:sldId id="292" r:id="rId14"/>
    <p:sldId id="272" r:id="rId15"/>
    <p:sldId id="305" r:id="rId16"/>
    <p:sldId id="308" r:id="rId17"/>
    <p:sldId id="264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AF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51" d="100"/>
          <a:sy n="51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76F79-C042-4392-A526-D304C9678694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2A249-E149-4353-A22E-EFFFEE3F7D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8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40323"/>
            <a:ext cx="9182100" cy="1828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2667000" y="64770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3352800" y="64770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eginning 5">
            <a:hlinkClick r:id="" action="ppaction://hlinkshowjump?jump=firstslide" highlightClick="1"/>
          </p:cNvPr>
          <p:cNvSpPr/>
          <p:nvPr/>
        </p:nvSpPr>
        <p:spPr>
          <a:xfrm>
            <a:off x="4038600" y="6477000"/>
            <a:ext cx="5334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End 6">
            <a:hlinkClick r:id="" action="ppaction://hlinkshowjump?jump=lastslide" highlightClick="1"/>
          </p:cNvPr>
          <p:cNvSpPr/>
          <p:nvPr/>
        </p:nvSpPr>
        <p:spPr>
          <a:xfrm>
            <a:off x="4648200" y="64770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914400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0"/>
            <a:ext cx="8534400" cy="434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১। আমরা কয়টি পরিবর্তন দেখলাম?</a:t>
            </a:r>
          </a:p>
          <a:p>
            <a:pPr algn="just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২। পরিবর্তন দুটি কী একই প্রকৃতির?</a:t>
            </a:r>
          </a:p>
          <a:p>
            <a:pPr algn="just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৩। পদার্থের পরিবর্তন কয় প্রকার হতে পারে?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2667000" y="64770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3352800" y="64770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eginning 4">
            <a:hlinkClick r:id="" action="ppaction://hlinkshowjump?jump=firstslide" highlightClick="1"/>
          </p:cNvPr>
          <p:cNvSpPr/>
          <p:nvPr/>
        </p:nvSpPr>
        <p:spPr>
          <a:xfrm>
            <a:off x="4038600" y="6477000"/>
            <a:ext cx="5334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End 5">
            <a:hlinkClick r:id="" action="ppaction://hlinkshowjump?jump=lastslide" highlightClick="1"/>
          </p:cNvPr>
          <p:cNvSpPr/>
          <p:nvPr/>
        </p:nvSpPr>
        <p:spPr>
          <a:xfrm>
            <a:off x="4648200" y="64770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685800"/>
            <a:ext cx="4343400" cy="99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পদার্থের পরিবর্তন </a:t>
            </a:r>
            <a:endParaRPr lang="en-US" sz="5400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095500" y="2628900"/>
            <a:ext cx="685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6362700" y="2628900"/>
            <a:ext cx="685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114800" y="1981200"/>
            <a:ext cx="609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38400" y="2286000"/>
            <a:ext cx="426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66800" y="2971800"/>
            <a:ext cx="2819400" cy="2133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ভৌত পরিবর্তন </a:t>
            </a:r>
            <a:endParaRPr lang="en-US" sz="4800" dirty="0"/>
          </a:p>
        </p:txBody>
      </p:sp>
      <p:sp>
        <p:nvSpPr>
          <p:cNvPr id="17" name="Rectangle 16"/>
          <p:cNvSpPr/>
          <p:nvPr/>
        </p:nvSpPr>
        <p:spPr>
          <a:xfrm>
            <a:off x="5181600" y="2971800"/>
            <a:ext cx="2819400" cy="2133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রাসায়নিক পরিবর্তন </a:t>
            </a:r>
            <a:endParaRPr lang="en-US" sz="4800" dirty="0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2667000" y="64770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" action="ppaction://hlinkshowjump?jump=nextslide" highlightClick="1"/>
          </p:cNvPr>
          <p:cNvSpPr/>
          <p:nvPr/>
        </p:nvSpPr>
        <p:spPr>
          <a:xfrm>
            <a:off x="3352800" y="64770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Beginning 13">
            <a:hlinkClick r:id="" action="ppaction://hlinkshowjump?jump=firstslide" highlightClick="1"/>
          </p:cNvPr>
          <p:cNvSpPr/>
          <p:nvPr/>
        </p:nvSpPr>
        <p:spPr>
          <a:xfrm>
            <a:off x="4038600" y="6477000"/>
            <a:ext cx="5334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End 14">
            <a:hlinkClick r:id="" action="ppaction://hlinkshowjump?jump=lastslide" highlightClick="1"/>
          </p:cNvPr>
          <p:cNvSpPr/>
          <p:nvPr/>
        </p:nvSpPr>
        <p:spPr>
          <a:xfrm>
            <a:off x="4648200" y="64770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429000" y="2819400"/>
            <a:ext cx="2514600" cy="1752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ভৌত পরিবর্তনের বৈশিষ্ট্য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6200000" flipV="1">
            <a:off x="2971800" y="2133600"/>
            <a:ext cx="1066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2971800" y="3732211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 flipV="1">
            <a:off x="3200401" y="42672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685800" y="228600"/>
            <a:ext cx="2514600" cy="1905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নতুন পদার্থের সৃষ্টি হয় না।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33400" y="2362200"/>
            <a:ext cx="2438400" cy="2133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রাসায়নিক সংযুক্তির পরিবর্তন হয় না।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33400" y="4648200"/>
            <a:ext cx="2667000" cy="1600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অনুর গঠনের পরিবর্তন হয় না।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5257800" y="2057400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" idx="5"/>
          </p:cNvCxnSpPr>
          <p:nvPr/>
        </p:nvCxnSpPr>
        <p:spPr>
          <a:xfrm rot="16200000" flipH="1">
            <a:off x="5554941" y="4335741"/>
            <a:ext cx="485262" cy="444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943600" y="3657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6096000" y="304800"/>
            <a:ext cx="2514600" cy="1676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শুধুমাত্র ভৌত ধর্মের পরিবর্তন হয়।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477000" y="2438400"/>
            <a:ext cx="2438400" cy="20574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ভরের পরিবর্তন হয় না।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5943600" y="4724400"/>
            <a:ext cx="2514600" cy="1600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সহজে পূর্বের অবস্থায় ফিরে আসা যায়।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>
          <a:xfrm>
            <a:off x="2667000" y="64770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Forward or Next 15">
            <a:hlinkClick r:id="" action="ppaction://hlinkshowjump?jump=nextslide" highlightClick="1"/>
          </p:cNvPr>
          <p:cNvSpPr/>
          <p:nvPr/>
        </p:nvSpPr>
        <p:spPr>
          <a:xfrm>
            <a:off x="3352800" y="64770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Beginning 16">
            <a:hlinkClick r:id="" action="ppaction://hlinkshowjump?jump=firstslide" highlightClick="1"/>
          </p:cNvPr>
          <p:cNvSpPr/>
          <p:nvPr/>
        </p:nvSpPr>
        <p:spPr>
          <a:xfrm>
            <a:off x="4038600" y="6477000"/>
            <a:ext cx="5334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End 17">
            <a:hlinkClick r:id="" action="ppaction://hlinkshowjump?jump=lastslide" highlightClick="1"/>
          </p:cNvPr>
          <p:cNvSpPr/>
          <p:nvPr/>
        </p:nvSpPr>
        <p:spPr>
          <a:xfrm>
            <a:off x="4648200" y="64770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5" grpId="0" animBg="1"/>
      <p:bldP spid="38" grpId="0" animBg="1"/>
      <p:bldP spid="39" grpId="0" animBg="1"/>
      <p:bldP spid="58" grpId="0" animBg="1"/>
      <p:bldP spid="60" grpId="0" animBg="1"/>
      <p:bldP spid="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429000" y="2819400"/>
            <a:ext cx="2514600" cy="1752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রাসায়নিক পরিবর্তনের বৈশিষ্ট্য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6200000" flipV="1">
            <a:off x="2971800" y="2133600"/>
            <a:ext cx="1066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2971800" y="3732211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 flipV="1">
            <a:off x="3200401" y="42672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685800" y="228600"/>
            <a:ext cx="2514600" cy="1905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নতুন পদার্থের সৃষ্টি হয়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33400" y="2362200"/>
            <a:ext cx="2438400" cy="2133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রাসায়নিক সংযুক্তির পরিবর্তন হয়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33400" y="4648200"/>
            <a:ext cx="2667000" cy="1600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অনুর গঠনের পরিবর্তন হয় 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5257800" y="2057400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" idx="5"/>
          </p:cNvCxnSpPr>
          <p:nvPr/>
        </p:nvCxnSpPr>
        <p:spPr>
          <a:xfrm rot="16200000" flipH="1">
            <a:off x="5554941" y="4335741"/>
            <a:ext cx="485262" cy="444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943600" y="3657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6096000" y="304800"/>
            <a:ext cx="2514600" cy="1676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ভৌত ও রাসায়নিক উভয় ধর্মের পরিবর্তন হয়।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477000" y="2438400"/>
            <a:ext cx="2438400" cy="20574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তাপের শোষণ বা উদগিরন অবশ্যই ঘটবে।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5943600" y="4724400"/>
            <a:ext cx="2514600" cy="1600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পূর্বের অবস্থায় সহজে ফিরে আসা যায় না।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>
          <a:xfrm>
            <a:off x="2667000" y="64770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Forward or Next 15">
            <a:hlinkClick r:id="" action="ppaction://hlinkshowjump?jump=nextslide" highlightClick="1"/>
          </p:cNvPr>
          <p:cNvSpPr/>
          <p:nvPr/>
        </p:nvSpPr>
        <p:spPr>
          <a:xfrm>
            <a:off x="3352800" y="64770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Beginning 16">
            <a:hlinkClick r:id="" action="ppaction://hlinkshowjump?jump=firstslide" highlightClick="1"/>
          </p:cNvPr>
          <p:cNvSpPr/>
          <p:nvPr/>
        </p:nvSpPr>
        <p:spPr>
          <a:xfrm>
            <a:off x="4038600" y="6477000"/>
            <a:ext cx="5334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End 17">
            <a:hlinkClick r:id="" action="ppaction://hlinkshowjump?jump=lastslide" highlightClick="1"/>
          </p:cNvPr>
          <p:cNvSpPr/>
          <p:nvPr/>
        </p:nvSpPr>
        <p:spPr>
          <a:xfrm>
            <a:off x="4648200" y="64770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5" grpId="0" animBg="1"/>
      <p:bldP spid="38" grpId="0" animBg="1"/>
      <p:bldP spid="39" grpId="0" animBg="1"/>
      <p:bldP spid="58" grpId="0" animBg="1"/>
      <p:bldP spid="60" grpId="0" animBg="1"/>
      <p:bldP spid="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838200"/>
            <a:ext cx="83058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দলীয় কাজ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(সময়ঃ৫মিনিট)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819400"/>
            <a:ext cx="8305800" cy="1600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ভৈত ও রাসায়নিক পরিবর্তনের পার্থক্যগুলো সনাক্ত কর। 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2667000" y="64770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eginning 5">
            <a:hlinkClick r:id="" action="ppaction://hlinkshowjump?jump=firstslide" highlightClick="1"/>
          </p:cNvPr>
          <p:cNvSpPr/>
          <p:nvPr/>
        </p:nvSpPr>
        <p:spPr>
          <a:xfrm>
            <a:off x="4038600" y="6477000"/>
            <a:ext cx="5334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End 6">
            <a:hlinkClick r:id="" action="ppaction://hlinkshowjump?jump=lastslide" highlightClick="1"/>
          </p:cNvPr>
          <p:cNvSpPr/>
          <p:nvPr/>
        </p:nvSpPr>
        <p:spPr>
          <a:xfrm>
            <a:off x="4648200" y="64770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3276600" y="6477000"/>
            <a:ext cx="838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19400" y="152400"/>
            <a:ext cx="3505200" cy="9906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219200"/>
            <a:ext cx="73914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পরিবর্তনগুলো কোন ধরনের পরিবর্তন উল্লেখ কর।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2895600"/>
            <a:ext cx="73914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ক) চিনি + পানি = চিনির দ্রবন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3886200"/>
            <a:ext cx="73914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5400" dirty="0" smtClean="0">
                <a:solidFill>
                  <a:srgbClr val="FF0000"/>
                </a:solidFill>
              </a:rPr>
              <a:t>খ) </a:t>
            </a:r>
            <a:r>
              <a:rPr lang="en-US" sz="5400" dirty="0" smtClean="0">
                <a:solidFill>
                  <a:srgbClr val="FF0000"/>
                </a:solidFill>
              </a:rPr>
              <a:t>c + o</a:t>
            </a:r>
            <a:r>
              <a:rPr lang="en-US" sz="5400" baseline="-25000" dirty="0" smtClean="0">
                <a:solidFill>
                  <a:srgbClr val="FF0000"/>
                </a:solidFill>
              </a:rPr>
              <a:t>2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bn-BD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= co</a:t>
            </a:r>
            <a:r>
              <a:rPr lang="en-US" sz="5400" baseline="-25000" dirty="0" smtClean="0">
                <a:solidFill>
                  <a:srgbClr val="FF0000"/>
                </a:solidFill>
              </a:rPr>
              <a:t>2  </a:t>
            </a:r>
            <a:endParaRPr lang="en-US" sz="5400" baseline="-25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4953000"/>
            <a:ext cx="73914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গ) লোহাকে চুম্বকে পরিণত করা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5943600"/>
            <a:ext cx="73914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ঘ) গাছের পাতায় খাদ্য তৈরি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2667000" y="64770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" action="ppaction://hlinkshowjump?jump=nextslide" highlightClick="1"/>
          </p:cNvPr>
          <p:cNvSpPr/>
          <p:nvPr/>
        </p:nvSpPr>
        <p:spPr>
          <a:xfrm>
            <a:off x="3352800" y="64770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Beginning 13">
            <a:hlinkClick r:id="" action="ppaction://hlinkshowjump?jump=firstslide" highlightClick="1"/>
          </p:cNvPr>
          <p:cNvSpPr/>
          <p:nvPr/>
        </p:nvSpPr>
        <p:spPr>
          <a:xfrm>
            <a:off x="4038600" y="6477000"/>
            <a:ext cx="5334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End 14">
            <a:hlinkClick r:id="" action="ppaction://hlinkshowjump?jump=lastslide" highlightClick="1"/>
          </p:cNvPr>
          <p:cNvSpPr/>
          <p:nvPr/>
        </p:nvSpPr>
        <p:spPr>
          <a:xfrm>
            <a:off x="4648200" y="64770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52400"/>
            <a:ext cx="73914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সঠিক পরিবর্তনগুলো নিম্নরুপ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1905000"/>
            <a:ext cx="57912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ক) চিনি + পানি = চিনির দ্রবন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4724400"/>
            <a:ext cx="58674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5400" dirty="0" smtClean="0">
                <a:solidFill>
                  <a:srgbClr val="FF0000"/>
                </a:solidFill>
              </a:rPr>
              <a:t>খ) </a:t>
            </a:r>
            <a:r>
              <a:rPr lang="en-US" sz="5400" dirty="0" smtClean="0">
                <a:solidFill>
                  <a:srgbClr val="FF0000"/>
                </a:solidFill>
              </a:rPr>
              <a:t>c + o</a:t>
            </a:r>
            <a:r>
              <a:rPr lang="en-US" sz="5400" baseline="-25000" dirty="0" smtClean="0">
                <a:solidFill>
                  <a:srgbClr val="FF0000"/>
                </a:solidFill>
              </a:rPr>
              <a:t>2</a:t>
            </a:r>
            <a:r>
              <a:rPr lang="en-US" sz="5400" dirty="0" smtClean="0">
                <a:solidFill>
                  <a:srgbClr val="FF0000"/>
                </a:solidFill>
              </a:rPr>
              <a:t> = co</a:t>
            </a:r>
            <a:r>
              <a:rPr lang="en-US" sz="5400" baseline="-25000" dirty="0" smtClean="0">
                <a:solidFill>
                  <a:srgbClr val="FF0000"/>
                </a:solidFill>
              </a:rPr>
              <a:t>2  </a:t>
            </a:r>
            <a:endParaRPr lang="en-US" sz="5400" baseline="-25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2743200"/>
            <a:ext cx="57912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গ) লোহাকে চুম্বকে পরিনত করা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5562600"/>
            <a:ext cx="58674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ঘ) গাছের পাতায় খাদ্য তৈরি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6477000" y="1752600"/>
            <a:ext cx="304800" cy="1905000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>
            <a:off x="6477000" y="4572000"/>
            <a:ext cx="304800" cy="1905000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010400" y="1981200"/>
            <a:ext cx="1905000" cy="1219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ভৈত পরিবর্তন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34200" y="4876800"/>
            <a:ext cx="1905000" cy="1219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রাসায়নিক পরিবর্তন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Action Button: Back or Previous 12">
            <a:hlinkClick r:id="" action="ppaction://hlinkshowjump?jump=previousslide" highlightClick="1"/>
          </p:cNvPr>
          <p:cNvSpPr/>
          <p:nvPr/>
        </p:nvSpPr>
        <p:spPr>
          <a:xfrm>
            <a:off x="2667000" y="64770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Forward or Next 15">
            <a:hlinkClick r:id="" action="ppaction://hlinkshowjump?jump=nextslide" highlightClick="1"/>
          </p:cNvPr>
          <p:cNvSpPr/>
          <p:nvPr/>
        </p:nvSpPr>
        <p:spPr>
          <a:xfrm>
            <a:off x="3352800" y="64770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Beginning 18">
            <a:hlinkClick r:id="" action="ppaction://hlinkshowjump?jump=firstslide" highlightClick="1"/>
          </p:cNvPr>
          <p:cNvSpPr/>
          <p:nvPr/>
        </p:nvSpPr>
        <p:spPr>
          <a:xfrm>
            <a:off x="4038600" y="6477000"/>
            <a:ext cx="5334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End 19">
            <a:hlinkClick r:id="" action="ppaction://hlinkshowjump?jump=lastslide" highlightClick="1"/>
          </p:cNvPr>
          <p:cNvSpPr/>
          <p:nvPr/>
        </p:nvSpPr>
        <p:spPr>
          <a:xfrm>
            <a:off x="4648200" y="64770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971800"/>
            <a:ext cx="8001000" cy="2667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প্রকৃতিতে রাসায়নিক পরিবর্তনের প্রভাব কতটুকু তা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609600"/>
            <a:ext cx="7391400" cy="2057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3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2667000" y="64770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3352800" y="64770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Beginning 7">
            <a:hlinkClick r:id="" action="ppaction://hlinkshowjump?jump=firstslide" highlightClick="1"/>
          </p:cNvPr>
          <p:cNvSpPr/>
          <p:nvPr/>
        </p:nvSpPr>
        <p:spPr>
          <a:xfrm>
            <a:off x="4038600" y="6477000"/>
            <a:ext cx="5334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End 8">
            <a:hlinkClick r:id="" action="ppaction://hlinkshowjump?jump=lastslide" highlightClick="1"/>
          </p:cNvPr>
          <p:cNvSpPr/>
          <p:nvPr/>
        </p:nvSpPr>
        <p:spPr>
          <a:xfrm>
            <a:off x="4648200" y="64770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76400" y="4724400"/>
            <a:ext cx="5715000" cy="1295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2667000" y="64770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3352800" y="64770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Beginning 6">
            <a:hlinkClick r:id="" action="ppaction://hlinkshowjump?jump=firstslide" highlightClick="1"/>
          </p:cNvPr>
          <p:cNvSpPr/>
          <p:nvPr/>
        </p:nvSpPr>
        <p:spPr>
          <a:xfrm>
            <a:off x="4038600" y="6477000"/>
            <a:ext cx="5334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End 7">
            <a:hlinkClick r:id="" action="ppaction://hlinkshowjump?jump=lastslide" highlightClick="1"/>
          </p:cNvPr>
          <p:cNvSpPr/>
          <p:nvPr/>
        </p:nvSpPr>
        <p:spPr>
          <a:xfrm>
            <a:off x="4648200" y="64770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00" y="1143000"/>
            <a:ext cx="5257800" cy="3124200"/>
          </a:xfrm>
          <a:prstGeom prst="rect">
            <a:avLst/>
          </a:prstGeom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702169" y="609600"/>
            <a:ext cx="3352800" cy="17526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71500" y="2667000"/>
            <a:ext cx="8153400" cy="3581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JaJaDiMJ" pitchFamily="2" charset="0"/>
                <a:cs typeface="JaJaDiMJ" pitchFamily="2" charset="0"/>
              </a:rPr>
              <a:t>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JaJaDiMJ" pitchFamily="2" charset="0"/>
                <a:cs typeface="JaJaDiMJ" pitchFamily="2" charset="0"/>
              </a:rPr>
              <a:t>‡</a:t>
            </a:r>
            <a:r>
              <a:rPr lang="en-US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JaJaDiMJ" pitchFamily="2" charset="0"/>
                <a:cs typeface="JaJaDiMJ" pitchFamily="2" charset="0"/>
              </a:rPr>
              <a:t>gvnv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JaJaDiMJ" pitchFamily="2" charset="0"/>
                <a:cs typeface="JaJaDiMJ" pitchFamily="2" charset="0"/>
              </a:rPr>
              <a:t>¤§` </a:t>
            </a:r>
            <a:r>
              <a:rPr lang="en-US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JaJaDiMJ" pitchFamily="2" charset="0"/>
                <a:cs typeface="JaJaDiMJ" pitchFamily="2" charset="0"/>
              </a:rPr>
              <a:t>Rmxg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JaJaDiMJ" pitchFamily="2" charset="0"/>
                <a:cs typeface="JaJaDiMJ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JaJaDiMJ" pitchFamily="2" charset="0"/>
                <a:cs typeface="JaJaDiMJ" pitchFamily="2" charset="0"/>
              </a:rPr>
              <a:t>DwÏb</a:t>
            </a:r>
            <a:endParaRPr lang="bn-BD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স্কুলঃ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ivgcyi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vjq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সহকারী শিক্ষক(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inkiyMJ" pitchFamily="2" charset="0"/>
                <a:cs typeface="NikoshBAN" pitchFamily="2" charset="0"/>
              </a:rPr>
              <a:t>AvBwmwU</a:t>
            </a:r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ঠিকানাঃ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eywoPs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</a:t>
            </a:r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কুমিল্লা।</a:t>
            </a:r>
          </a:p>
          <a:p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মোবাইলঃ-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01715827377</a:t>
            </a:r>
            <a:endParaRPr lang="bn-BD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Email :juddinmonipur@gmail.com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2667000" y="64770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3352800" y="64770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eginning 8">
            <a:hlinkClick r:id="" action="ppaction://hlinkshowjump?jump=firstslide" highlightClick="1"/>
          </p:cNvPr>
          <p:cNvSpPr/>
          <p:nvPr/>
        </p:nvSpPr>
        <p:spPr>
          <a:xfrm>
            <a:off x="4038600" y="6477000"/>
            <a:ext cx="5334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End 9">
            <a:hlinkClick r:id="" action="ppaction://hlinkshowjump?jump=lastslide" highlightClick="1"/>
          </p:cNvPr>
          <p:cNvSpPr/>
          <p:nvPr/>
        </p:nvSpPr>
        <p:spPr>
          <a:xfrm>
            <a:off x="4648200" y="64770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1463918" cy="14639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023" y="486508"/>
            <a:ext cx="1371600" cy="17373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2209800"/>
            <a:ext cx="6934200" cy="419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ণিঃ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		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en-US" sz="3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রসায়ন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পদার্থের অবস্থাও পরিবর্তন</a:t>
            </a:r>
            <a:endParaRPr lang="en-US" sz="3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পদার্থের পরিবর্তন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3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৪০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04-০5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২০১9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খ্রিঃ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3000" y="381000"/>
            <a:ext cx="6629400" cy="1676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2667000" y="64770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3352800" y="64770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Beginning 6">
            <a:hlinkClick r:id="" action="ppaction://hlinkshowjump?jump=firstslide" highlightClick="1"/>
          </p:cNvPr>
          <p:cNvSpPr/>
          <p:nvPr/>
        </p:nvSpPr>
        <p:spPr>
          <a:xfrm>
            <a:off x="4038600" y="6477000"/>
            <a:ext cx="5334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End 7">
            <a:hlinkClick r:id="" action="ppaction://hlinkshowjump?jump=lastslide" highlightClick="1"/>
          </p:cNvPr>
          <p:cNvSpPr/>
          <p:nvPr/>
        </p:nvSpPr>
        <p:spPr>
          <a:xfrm>
            <a:off x="4648200" y="64770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438400"/>
            <a:ext cx="8686800" cy="3733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-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পদার্থের পরিবর্তন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পদার্থের পরিবর্তনের 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ভৌত ও রাসায়নিক পরিবর্তন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ভৌত ও রাসায়নিক পরিবর্তনের কারন সমূহ সনাক্ত করতে পারবে।</a:t>
            </a:r>
            <a:endParaRPr lang="en-US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৫।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প্রকৃতিতে রাসায়নিক পরিবর্তনের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533400"/>
            <a:ext cx="8686800" cy="1600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আচরণিক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উদ্দেশ্য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2667000" y="64770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3352800" y="64770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Beginning 6">
            <a:hlinkClick r:id="" action="ppaction://hlinkshowjump?jump=firstslide" highlightClick="1"/>
          </p:cNvPr>
          <p:cNvSpPr/>
          <p:nvPr/>
        </p:nvSpPr>
        <p:spPr>
          <a:xfrm>
            <a:off x="4038600" y="6477000"/>
            <a:ext cx="5334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End 7">
            <a:hlinkClick r:id="" action="ppaction://hlinkshowjump?jump=lastslide" highlightClick="1"/>
          </p:cNvPr>
          <p:cNvSpPr/>
          <p:nvPr/>
        </p:nvSpPr>
        <p:spPr>
          <a:xfrm>
            <a:off x="4648200" y="64770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763000" cy="4038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চলচিত্রটিতে আমরা কি দেখতে পেলাম?</a:t>
            </a:r>
          </a:p>
          <a:p>
            <a:pPr algn="just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 এখানে কী কোন পরিবর্তন লক্ষ্য করা যায়?</a:t>
            </a:r>
          </a:p>
          <a:p>
            <a:pPr algn="just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 কি কারনে এ পরিবর্তনটি হলো?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2667000" y="64770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3352800" y="64770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eginning 4">
            <a:hlinkClick r:id="" action="ppaction://hlinkshowjump?jump=firstslide" highlightClick="1"/>
          </p:cNvPr>
          <p:cNvSpPr/>
          <p:nvPr/>
        </p:nvSpPr>
        <p:spPr>
          <a:xfrm>
            <a:off x="4038600" y="6477000"/>
            <a:ext cx="5334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End 5">
            <a:hlinkClick r:id="" action="ppaction://hlinkshowjump?jump=lastslide" highlightClick="1"/>
          </p:cNvPr>
          <p:cNvSpPr/>
          <p:nvPr/>
        </p:nvSpPr>
        <p:spPr>
          <a:xfrm>
            <a:off x="4648200" y="64770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838200"/>
            <a:ext cx="8763000" cy="3200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পদার্থের পরিবর্তন</a:t>
            </a: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2667000" y="64770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3352800" y="64770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eginning 5">
            <a:hlinkClick r:id="" action="ppaction://hlinkshowjump?jump=firstslide" highlightClick="1"/>
          </p:cNvPr>
          <p:cNvSpPr/>
          <p:nvPr/>
        </p:nvSpPr>
        <p:spPr>
          <a:xfrm>
            <a:off x="4038600" y="6477000"/>
            <a:ext cx="5334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End 6">
            <a:hlinkClick r:id="" action="ppaction://hlinkshowjump?jump=lastslide" highlightClick="1"/>
          </p:cNvPr>
          <p:cNvSpPr/>
          <p:nvPr/>
        </p:nvSpPr>
        <p:spPr>
          <a:xfrm>
            <a:off x="4648200" y="64770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Administrator\My Documents\My Pictures\vlcsnap-2012-03-29-11h13m36s245.png"/>
          <p:cNvPicPr>
            <a:picLocks noChangeAspect="1" noChangeArrowheads="1"/>
          </p:cNvPicPr>
          <p:nvPr/>
        </p:nvPicPr>
        <p:blipFill>
          <a:blip r:embed="rId2"/>
          <a:srcRect l="32798" t="18105" r="39333" b="34444"/>
          <a:stretch>
            <a:fillRect/>
          </a:stretch>
        </p:blipFill>
        <p:spPr bwMode="auto">
          <a:xfrm>
            <a:off x="381000" y="533400"/>
            <a:ext cx="1846118" cy="25146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22531" name="Picture 3" descr="C:\Documents and Settings\Administrator\My Documents\My Pictures\vlcsnap-2012-03-29-11h13m26s145.png"/>
          <p:cNvPicPr>
            <a:picLocks noChangeAspect="1" noChangeArrowheads="1"/>
          </p:cNvPicPr>
          <p:nvPr/>
        </p:nvPicPr>
        <p:blipFill>
          <a:blip r:embed="rId3"/>
          <a:srcRect l="42889" t="16667" r="32222" b="36667"/>
          <a:stretch>
            <a:fillRect/>
          </a:stretch>
        </p:blipFill>
        <p:spPr bwMode="auto">
          <a:xfrm>
            <a:off x="6426200" y="609600"/>
            <a:ext cx="1879600" cy="23622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19458" name="Picture 2" descr="C:\Documents and Settings\Administrator\My Documents\My Pictures\vlcsnap-2012-03-29-11h42m02s154.png"/>
          <p:cNvPicPr>
            <a:picLocks noChangeAspect="1" noChangeArrowheads="1"/>
          </p:cNvPicPr>
          <p:nvPr/>
        </p:nvPicPr>
        <p:blipFill>
          <a:blip r:embed="rId4"/>
          <a:srcRect l="42889" t="11111" r="21556" b="33333"/>
          <a:stretch>
            <a:fillRect/>
          </a:stretch>
        </p:blipFill>
        <p:spPr bwMode="auto">
          <a:xfrm>
            <a:off x="3307080" y="609600"/>
            <a:ext cx="1950720" cy="24384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304800" y="3429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বরফ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800" y="3429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পানি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7000" y="35052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জলীয় বাষ্প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2200" y="990600"/>
            <a:ext cx="7620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10200" y="990600"/>
            <a:ext cx="7620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362200" y="1295400"/>
            <a:ext cx="762000" cy="30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তাপ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0200" y="1219200"/>
            <a:ext cx="762000" cy="30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তাপ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2438400" y="2438400"/>
            <a:ext cx="7620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5486400" y="2514601"/>
            <a:ext cx="7620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38400" y="2743200"/>
            <a:ext cx="762000" cy="30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ঠান্ডা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86400" y="2743200"/>
            <a:ext cx="762000" cy="30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ঠান্ডা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2667000" y="64770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Forward or Next 17">
            <a:hlinkClick r:id="" action="ppaction://hlinkshowjump?jump=nextslide" highlightClick="1"/>
          </p:cNvPr>
          <p:cNvSpPr/>
          <p:nvPr/>
        </p:nvSpPr>
        <p:spPr>
          <a:xfrm>
            <a:off x="3352800" y="64770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Beginning 18">
            <a:hlinkClick r:id="" action="ppaction://hlinkshowjump?jump=firstslide" highlightClick="1"/>
          </p:cNvPr>
          <p:cNvSpPr/>
          <p:nvPr/>
        </p:nvSpPr>
        <p:spPr>
          <a:xfrm>
            <a:off x="4038600" y="6477000"/>
            <a:ext cx="5334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End 22">
            <a:hlinkClick r:id="" action="ppaction://hlinkshowjump?jump=lastslide" highlightClick="1"/>
          </p:cNvPr>
          <p:cNvSpPr/>
          <p:nvPr/>
        </p:nvSpPr>
        <p:spPr>
          <a:xfrm>
            <a:off x="4648200" y="64770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4" grpId="0" animBg="1"/>
      <p:bldP spid="15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istrator\My Documents\old ir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1600200"/>
            <a:ext cx="2209800" cy="1767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026" name="Picture 2" descr="C:\Documents and Settings\Administrator\My Documents\new big-knife.jpg"/>
          <p:cNvPicPr>
            <a:picLocks noChangeAspect="1" noChangeArrowheads="1"/>
          </p:cNvPicPr>
          <p:nvPr/>
        </p:nvPicPr>
        <p:blipFill>
          <a:blip r:embed="rId3">
            <a:lum/>
          </a:blip>
          <a:stretch>
            <a:fillRect/>
          </a:stretch>
        </p:blipFill>
        <p:spPr bwMode="auto">
          <a:xfrm>
            <a:off x="533400" y="1752600"/>
            <a:ext cx="1981200" cy="1485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3352800" y="1676400"/>
            <a:ext cx="1828800" cy="16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অক্সিজেন, জলীয়বাষ্প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334000" y="2362200"/>
            <a:ext cx="1066800" cy="609600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us 8"/>
          <p:cNvSpPr/>
          <p:nvPr/>
        </p:nvSpPr>
        <p:spPr>
          <a:xfrm>
            <a:off x="2743200" y="2209800"/>
            <a:ext cx="457200" cy="762000"/>
          </a:xfrm>
          <a:prstGeom prst="mathPl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" y="3733800"/>
            <a:ext cx="20574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লোহার দা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05600" y="3886200"/>
            <a:ext cx="20574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মরিচাপড়া দা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Action Button: Back or Previous 11">
            <a:hlinkClick r:id="" action="ppaction://hlinkshowjump?jump=previousslide" highlightClick="1"/>
          </p:cNvPr>
          <p:cNvSpPr/>
          <p:nvPr/>
        </p:nvSpPr>
        <p:spPr>
          <a:xfrm>
            <a:off x="2667000" y="64770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" action="ppaction://hlinkshowjump?jump=nextslide" highlightClick="1"/>
          </p:cNvPr>
          <p:cNvSpPr/>
          <p:nvPr/>
        </p:nvSpPr>
        <p:spPr>
          <a:xfrm>
            <a:off x="3352800" y="64770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Beginning 13">
            <a:hlinkClick r:id="" action="ppaction://hlinkshowjump?jump=firstslide" highlightClick="1"/>
          </p:cNvPr>
          <p:cNvSpPr/>
          <p:nvPr/>
        </p:nvSpPr>
        <p:spPr>
          <a:xfrm>
            <a:off x="4038600" y="6477000"/>
            <a:ext cx="5334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End 14">
            <a:hlinkClick r:id="" action="ppaction://hlinkshowjump?jump=lastslide" highlightClick="1"/>
          </p:cNvPr>
          <p:cNvSpPr/>
          <p:nvPr/>
        </p:nvSpPr>
        <p:spPr>
          <a:xfrm>
            <a:off x="4648200" y="64770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Administrator\My Documents\Iron_Oxide-pow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6400" y="1676400"/>
            <a:ext cx="2235200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6781800" y="3733800"/>
            <a:ext cx="22860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মরিচা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.nH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O)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1752600"/>
            <a:ext cx="2057400" cy="17526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Fe</a:t>
            </a:r>
            <a:endParaRPr lang="en-US" sz="9600" dirty="0"/>
          </a:p>
        </p:txBody>
      </p:sp>
      <p:sp>
        <p:nvSpPr>
          <p:cNvPr id="5" name="Plus 4"/>
          <p:cNvSpPr/>
          <p:nvPr/>
        </p:nvSpPr>
        <p:spPr>
          <a:xfrm>
            <a:off x="2286000" y="1905000"/>
            <a:ext cx="533400" cy="1524000"/>
          </a:xfrm>
          <a:prstGeom prst="mathPlu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1752600"/>
            <a:ext cx="2209800" cy="1828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O</a:t>
            </a:r>
            <a:r>
              <a:rPr lang="en-US" sz="9600" baseline="-25000" dirty="0" smtClean="0"/>
              <a:t>2</a:t>
            </a:r>
            <a:endParaRPr lang="en-US" sz="9600" baseline="-25000" dirty="0"/>
          </a:p>
        </p:txBody>
      </p:sp>
      <p:sp>
        <p:nvSpPr>
          <p:cNvPr id="7" name="Right Arrow 6"/>
          <p:cNvSpPr/>
          <p:nvPr/>
        </p:nvSpPr>
        <p:spPr>
          <a:xfrm>
            <a:off x="5410200" y="2362200"/>
            <a:ext cx="1219200" cy="762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2400" y="3810000"/>
            <a:ext cx="1981200" cy="12192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লোহা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124200" y="3810000"/>
            <a:ext cx="2133600" cy="12192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অক্সিজেন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2667000" y="64770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3352800" y="64770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Beginning 11">
            <a:hlinkClick r:id="" action="ppaction://hlinkshowjump?jump=firstslide" highlightClick="1"/>
          </p:cNvPr>
          <p:cNvSpPr/>
          <p:nvPr/>
        </p:nvSpPr>
        <p:spPr>
          <a:xfrm>
            <a:off x="4038600" y="6477000"/>
            <a:ext cx="5334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End 12">
            <a:hlinkClick r:id="" action="ppaction://hlinkshowjump?jump=lastslide" highlightClick="1"/>
          </p:cNvPr>
          <p:cNvSpPr/>
          <p:nvPr/>
        </p:nvSpPr>
        <p:spPr>
          <a:xfrm>
            <a:off x="4648200" y="64770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1212</TotalTime>
  <Words>331</Words>
  <Application>Microsoft Office PowerPoint</Application>
  <PresentationFormat>On-screen Show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it world</cp:lastModifiedBy>
  <cp:revision>471</cp:revision>
  <dcterms:created xsi:type="dcterms:W3CDTF">2006-08-16T00:00:00Z</dcterms:created>
  <dcterms:modified xsi:type="dcterms:W3CDTF">2019-05-22T08:12:53Z</dcterms:modified>
</cp:coreProperties>
</file>